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 showGuide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64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92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06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017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590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424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269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900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746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546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377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86DE-6E00-4C83-8EC7-8510821BEA7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4273-40F2-475D-92C7-910EB33506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8457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8"/>
          <a:stretch/>
        </p:blipFill>
        <p:spPr bwMode="auto">
          <a:xfrm>
            <a:off x="827584" y="764705"/>
            <a:ext cx="74888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" b="2271"/>
          <a:stretch/>
        </p:blipFill>
        <p:spPr bwMode="auto">
          <a:xfrm>
            <a:off x="611560" y="497034"/>
            <a:ext cx="7603050" cy="57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" b="4023"/>
          <a:stretch/>
        </p:blipFill>
        <p:spPr bwMode="auto">
          <a:xfrm>
            <a:off x="611560" y="530352"/>
            <a:ext cx="7678001" cy="56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 b="3739"/>
          <a:stretch/>
        </p:blipFill>
        <p:spPr bwMode="auto">
          <a:xfrm>
            <a:off x="539552" y="483367"/>
            <a:ext cx="7735018" cy="57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" b="1992"/>
          <a:stretch/>
        </p:blipFill>
        <p:spPr bwMode="auto">
          <a:xfrm>
            <a:off x="539552" y="536924"/>
            <a:ext cx="7555137" cy="5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6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 b="4240"/>
          <a:stretch/>
        </p:blipFill>
        <p:spPr bwMode="auto">
          <a:xfrm>
            <a:off x="539553" y="523749"/>
            <a:ext cx="7720028" cy="566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 b="2009"/>
          <a:stretch/>
        </p:blipFill>
        <p:spPr bwMode="auto">
          <a:xfrm>
            <a:off x="683568" y="590481"/>
            <a:ext cx="7381140" cy="561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" b="4427"/>
          <a:stretch/>
        </p:blipFill>
        <p:spPr bwMode="auto">
          <a:xfrm>
            <a:off x="539552" y="584029"/>
            <a:ext cx="7615097" cy="55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" b="4836"/>
          <a:stretch/>
        </p:blipFill>
        <p:spPr bwMode="auto">
          <a:xfrm>
            <a:off x="611560" y="584030"/>
            <a:ext cx="7618040" cy="55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 b="4804"/>
          <a:stretch/>
        </p:blipFill>
        <p:spPr bwMode="auto">
          <a:xfrm>
            <a:off x="611560" y="456406"/>
            <a:ext cx="7707981" cy="56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6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2083"/>
          <a:stretch/>
        </p:blipFill>
        <p:spPr bwMode="auto">
          <a:xfrm>
            <a:off x="611561" y="523749"/>
            <a:ext cx="7633030" cy="574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" b="4006"/>
          <a:stretch/>
        </p:blipFill>
        <p:spPr bwMode="auto">
          <a:xfrm>
            <a:off x="755576" y="589457"/>
            <a:ext cx="7518994" cy="545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" b="4106"/>
          <a:stretch/>
        </p:blipFill>
        <p:spPr bwMode="auto">
          <a:xfrm>
            <a:off x="755576" y="510452"/>
            <a:ext cx="7444044" cy="554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6" b="5045"/>
          <a:stretch/>
        </p:blipFill>
        <p:spPr bwMode="auto">
          <a:xfrm>
            <a:off x="611560" y="571039"/>
            <a:ext cx="7543089" cy="55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 b="4791"/>
          <a:stretch/>
        </p:blipFill>
        <p:spPr bwMode="auto">
          <a:xfrm>
            <a:off x="611560" y="530352"/>
            <a:ext cx="7558079" cy="55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" b="1909"/>
          <a:stretch/>
        </p:blipFill>
        <p:spPr bwMode="auto">
          <a:xfrm>
            <a:off x="694318" y="511846"/>
            <a:ext cx="7445341" cy="578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6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" b="4994"/>
          <a:stretch/>
        </p:blipFill>
        <p:spPr bwMode="auto">
          <a:xfrm>
            <a:off x="683568" y="510451"/>
            <a:ext cx="7561022" cy="55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4273"/>
          <a:stretch/>
        </p:blipFill>
        <p:spPr bwMode="auto">
          <a:xfrm>
            <a:off x="683568" y="523749"/>
            <a:ext cx="7456091" cy="556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432"/>
          <a:stretch/>
        </p:blipFill>
        <p:spPr bwMode="auto">
          <a:xfrm>
            <a:off x="755576" y="560104"/>
            <a:ext cx="7414063" cy="55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4210"/>
          <a:stretch/>
        </p:blipFill>
        <p:spPr bwMode="auto">
          <a:xfrm>
            <a:off x="755576" y="503757"/>
            <a:ext cx="7414063" cy="555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" b="4004"/>
          <a:stretch/>
        </p:blipFill>
        <p:spPr bwMode="auto">
          <a:xfrm>
            <a:off x="683568" y="564499"/>
            <a:ext cx="7531042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3951"/>
          <a:stretch/>
        </p:blipFill>
        <p:spPr bwMode="auto">
          <a:xfrm>
            <a:off x="755576" y="503757"/>
            <a:ext cx="7474024" cy="556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" b="3920"/>
          <a:stretch/>
        </p:blipFill>
        <p:spPr bwMode="auto">
          <a:xfrm>
            <a:off x="683568" y="594765"/>
            <a:ext cx="7546032" cy="544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" b="4312"/>
          <a:stretch/>
        </p:blipFill>
        <p:spPr bwMode="auto">
          <a:xfrm>
            <a:off x="683569" y="577550"/>
            <a:ext cx="7531042" cy="550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5089"/>
          <a:stretch/>
        </p:blipFill>
        <p:spPr bwMode="auto">
          <a:xfrm>
            <a:off x="755576" y="497034"/>
            <a:ext cx="7414063" cy="5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" b="3878"/>
          <a:stretch/>
        </p:blipFill>
        <p:spPr bwMode="auto">
          <a:xfrm>
            <a:off x="683568" y="494398"/>
            <a:ext cx="7546032" cy="56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1" b="3773"/>
          <a:stretch/>
        </p:blipFill>
        <p:spPr bwMode="auto">
          <a:xfrm>
            <a:off x="683568" y="490277"/>
            <a:ext cx="7531042" cy="56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 b="4616"/>
          <a:stretch/>
        </p:blipFill>
        <p:spPr bwMode="auto">
          <a:xfrm>
            <a:off x="683569" y="631351"/>
            <a:ext cx="7396130" cy="543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" b="4453"/>
          <a:stretch/>
        </p:blipFill>
        <p:spPr bwMode="auto">
          <a:xfrm>
            <a:off x="611560" y="422994"/>
            <a:ext cx="7692991" cy="56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5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4848"/>
          <a:stretch/>
        </p:blipFill>
        <p:spPr bwMode="auto">
          <a:xfrm>
            <a:off x="611560" y="510452"/>
            <a:ext cx="7633030" cy="56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4363"/>
          <a:stretch/>
        </p:blipFill>
        <p:spPr bwMode="auto">
          <a:xfrm>
            <a:off x="611560" y="435856"/>
            <a:ext cx="7633030" cy="572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" b="4150"/>
          <a:stretch/>
        </p:blipFill>
        <p:spPr bwMode="auto">
          <a:xfrm>
            <a:off x="611560" y="490277"/>
            <a:ext cx="7588060" cy="568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0" b="2246"/>
          <a:stretch/>
        </p:blipFill>
        <p:spPr bwMode="auto">
          <a:xfrm>
            <a:off x="539552" y="435858"/>
            <a:ext cx="7510166" cy="590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 b="3183"/>
          <a:stretch/>
        </p:blipFill>
        <p:spPr bwMode="auto">
          <a:xfrm>
            <a:off x="683568" y="669071"/>
            <a:ext cx="7366150" cy="544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" b="3689"/>
          <a:stretch/>
        </p:blipFill>
        <p:spPr bwMode="auto">
          <a:xfrm>
            <a:off x="611560" y="334147"/>
            <a:ext cx="7707981" cy="58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" b="5056"/>
          <a:stretch/>
        </p:blipFill>
        <p:spPr bwMode="auto">
          <a:xfrm>
            <a:off x="611560" y="456406"/>
            <a:ext cx="7513109" cy="56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 b="5012"/>
          <a:stretch/>
        </p:blipFill>
        <p:spPr bwMode="auto">
          <a:xfrm>
            <a:off x="467544" y="416147"/>
            <a:ext cx="7837007" cy="577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 b="5001"/>
          <a:stretch/>
        </p:blipFill>
        <p:spPr bwMode="auto">
          <a:xfrm>
            <a:off x="611560" y="476672"/>
            <a:ext cx="7648020" cy="56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" b="4969"/>
          <a:stretch/>
        </p:blipFill>
        <p:spPr bwMode="auto">
          <a:xfrm>
            <a:off x="539552" y="355343"/>
            <a:ext cx="7899910" cy="57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" b="4509"/>
          <a:stretch/>
        </p:blipFill>
        <p:spPr bwMode="auto">
          <a:xfrm>
            <a:off x="611560" y="483491"/>
            <a:ext cx="7603050" cy="56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5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" b="4028"/>
          <a:stretch/>
        </p:blipFill>
        <p:spPr bwMode="auto">
          <a:xfrm>
            <a:off x="395536" y="422994"/>
            <a:ext cx="7924005" cy="58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 b="4468"/>
          <a:stretch/>
        </p:blipFill>
        <p:spPr bwMode="auto">
          <a:xfrm>
            <a:off x="611560" y="388443"/>
            <a:ext cx="7678001" cy="575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 b="5561"/>
          <a:stretch/>
        </p:blipFill>
        <p:spPr bwMode="auto">
          <a:xfrm>
            <a:off x="611560" y="456405"/>
            <a:ext cx="7663010" cy="561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" b="5013"/>
          <a:stretch/>
        </p:blipFill>
        <p:spPr bwMode="auto">
          <a:xfrm>
            <a:off x="611560" y="483491"/>
            <a:ext cx="7603050" cy="56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5" r="3001" b="3925"/>
          <a:stretch/>
        </p:blipFill>
        <p:spPr bwMode="auto">
          <a:xfrm>
            <a:off x="683569" y="401388"/>
            <a:ext cx="7488832" cy="572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1" b="5905"/>
          <a:stretch/>
        </p:blipFill>
        <p:spPr bwMode="auto">
          <a:xfrm>
            <a:off x="539552" y="416148"/>
            <a:ext cx="7809969" cy="566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" b="4796"/>
          <a:stretch/>
        </p:blipFill>
        <p:spPr bwMode="auto">
          <a:xfrm>
            <a:off x="683568" y="449587"/>
            <a:ext cx="7576012" cy="56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 b="4246"/>
          <a:stretch/>
        </p:blipFill>
        <p:spPr bwMode="auto">
          <a:xfrm>
            <a:off x="755577" y="734257"/>
            <a:ext cx="7309131" cy="52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4157"/>
          <a:stretch/>
        </p:blipFill>
        <p:spPr bwMode="auto">
          <a:xfrm>
            <a:off x="611561" y="580339"/>
            <a:ext cx="7633029" cy="55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6" b="3533"/>
          <a:stretch/>
        </p:blipFill>
        <p:spPr bwMode="auto">
          <a:xfrm>
            <a:off x="611561" y="624962"/>
            <a:ext cx="7423168" cy="55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" b="3953"/>
          <a:stretch/>
        </p:blipFill>
        <p:spPr bwMode="auto">
          <a:xfrm>
            <a:off x="611560" y="590482"/>
            <a:ext cx="7498119" cy="55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tasneem</dc:creator>
  <cp:lastModifiedBy>tasneem</cp:lastModifiedBy>
  <cp:revision>8</cp:revision>
  <dcterms:created xsi:type="dcterms:W3CDTF">2018-03-14T04:38:59Z</dcterms:created>
  <dcterms:modified xsi:type="dcterms:W3CDTF">2018-03-14T05:25:13Z</dcterms:modified>
</cp:coreProperties>
</file>